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60" r:id="rId5"/>
    <p:sldId id="261" r:id="rId6"/>
    <p:sldId id="258" r:id="rId7"/>
    <p:sldId id="259" r:id="rId8"/>
    <p:sldId id="263" r:id="rId9"/>
    <p:sldId id="265" r:id="rId10"/>
    <p:sldId id="262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9361-0446-3BBC-49FB-A59B6C2CF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FC06E-F078-8DAA-00F7-51F3CC2AF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84BDE-A7D1-5792-5F5F-BF026A62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10901-6524-094B-0394-5733C58B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D96B4-C8BD-59B5-4BF7-F9B7916C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516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A8AC6-087F-6A51-B134-9DADD321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61CFB-53B2-ABFD-2690-A171973C1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AB11-0990-375D-5FED-14A1E19D5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F3A92-D094-8CFA-78D6-2BCC4298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21919-C9FA-C1F8-9D85-CB65539A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488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B1F3E-B8C4-EA31-3B79-211E2F6AF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CA2A7-8DF6-420D-E37C-B02DCEE75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FAD54-854B-8BB2-5380-1C3856DA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CDADD-FD20-F9CC-9941-58DA2F85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37BBD-5522-77AD-2E4D-7ED69C42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230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DF15-1F6B-F220-6EBA-8A067B5F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F4B87-F6F4-BBBA-9164-F4EAB141B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A54F9-4325-7CFA-F6D1-EEB86EF1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F6577-D2E7-84A0-2896-9762A131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38447-6AE3-6A8C-EBE9-1E17F970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215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D877-4136-76A4-DCF7-2D2127D6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F74F1-7BE7-47FF-F795-CC1CBFF93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DEB5-5619-8F13-2484-DC913DA1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8F712-1114-3A7F-14EA-D38692ED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6DE56-7B62-7A40-F44F-C60D86F4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324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CB37-D3FE-2B06-F267-39EA0565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FA26C-0D0E-E744-9C06-1F55B6596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745E1-6C4F-68A6-0E32-3A6E84DB6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0D347-34DF-AEF2-C410-7DCF4B019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730C-DA49-5271-AE8B-FA19CA75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322BA-4CC0-159C-EDC0-8133F54D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05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9D46-4D3B-4C0B-3886-55A63DAF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19C95-C49A-2ACA-387F-B5E75FACF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2B2D9-FC3A-42EE-5563-4358E13C9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8E2CB-A17F-5112-6E14-5FC8F63B3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3BD59-442D-80B1-EE24-DB9156AEC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97E81-484D-EC3A-4512-2E0AB700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4A979-5DB2-74BD-2642-7955DDA9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430D-738E-6EC9-70B0-250D4198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945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F08-1ACA-2267-760E-93DEE690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E85BD-AD7D-B8E7-B043-DDA83986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FB1CA-A26C-7D68-17D5-CB044E61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FB96-7DAD-2CB2-D6E5-C48B4264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26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B910F-74AD-2201-4FB6-86436A2A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D534BC-3739-C662-0355-3088D003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7D5F4-0111-79E8-F45B-D9398FC6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517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53F9-44FE-F9AF-5093-2FA22EE9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AB74-2C79-9B55-5E34-61B39B9A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2AF4F-1A60-3818-C09F-BE710E24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85DD1-195B-096C-4CE4-835C5372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C614A-2904-5FCC-E6C1-EC1D821C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F2ADE-193C-86F3-00DF-A81A0BFC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676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E7C2-D4FF-06E6-BD9F-E65B2286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ED7E7-A38D-164F-F940-2392CAC49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A0ED8-1A29-D8A3-7936-70D353454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EF5B9-15BC-3289-D9E5-0FE0EEA9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EA2FC-A47A-9A9B-C938-BCC1F02C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BC9E9-2962-83A1-3BB2-77523ED9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0572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24F0D-67CC-E210-1D0E-DA83761B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A0EB5-461E-462A-5FEB-5F3A5E878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C7ED6-9A8E-40A7-38D0-53BE71841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25B2E-C466-4811-A09F-54228B1A024E}" type="datetimeFigureOut">
              <a:rPr lang="en-ID" smtClean="0"/>
              <a:t>08/06/2023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1649C-83E1-178A-4F61-D1D6CC6D6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FEE41-374A-521A-D748-97278DED4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D9A90-F02C-4DBE-892E-F802B82EED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473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slide" Target="slide2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4.xml"/><Relationship Id="rId12" Type="http://schemas.openxmlformats.org/officeDocument/2006/relationships/slide" Target="slide1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.xml"/><Relationship Id="rId5" Type="http://schemas.openxmlformats.org/officeDocument/2006/relationships/slide" Target="slide6.xml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2.xml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slide" Target="slide6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4.xml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" Target="slide10.xml"/><Relationship Id="rId7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slide" Target="slide2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15D1D0-3F6D-007D-988A-21F1D21B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112" y="0"/>
            <a:ext cx="12260112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4679EB-8C1B-440A-32CB-E9D2DD3C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44" y="2766218"/>
            <a:ext cx="10515600" cy="1325563"/>
          </a:xfrm>
        </p:spPr>
        <p:txBody>
          <a:bodyPr/>
          <a:lstStyle/>
          <a:p>
            <a:pPr algn="ctr"/>
            <a:r>
              <a:rPr lang="id-ID" b="1" dirty="0">
                <a:latin typeface="Bradley Hand ITC" panose="03070402050302030203" pitchFamily="66" charset="0"/>
              </a:rPr>
              <a:t>Autobiography</a:t>
            </a:r>
            <a:endParaRPr lang="en-ID" b="1" dirty="0">
              <a:latin typeface="Bradley Hand ITC" panose="03070402050302030203" pitchFamily="66" charset="0"/>
            </a:endParaRPr>
          </a:p>
        </p:txBody>
      </p:sp>
      <p:sp>
        <p:nvSpPr>
          <p:cNvPr id="4" name="Rectangle: Rounded Corners 3">
            <a:hlinkClick r:id="rId5" action="ppaction://hlinksldjump"/>
            <a:extLst>
              <a:ext uri="{FF2B5EF4-FFF2-40B4-BE49-F238E27FC236}">
                <a16:creationId xmlns:a16="http://schemas.microsoft.com/office/drawing/2014/main" id="{265457FC-B00D-3DD4-6633-A3F62F4B8D19}"/>
              </a:ext>
            </a:extLst>
          </p:cNvPr>
          <p:cNvSpPr/>
          <p:nvPr/>
        </p:nvSpPr>
        <p:spPr>
          <a:xfrm>
            <a:off x="4959285" y="4477871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Menu</a:t>
            </a:r>
            <a:endParaRPr lang="id-ID" b="1" dirty="0">
              <a:latin typeface="Bradley Hand ITC" panose="03070402050302030203" pitchFamily="66" charset="0"/>
            </a:endParaRPr>
          </a:p>
        </p:txBody>
      </p:sp>
      <p:pic>
        <p:nvPicPr>
          <p:cNvPr id="5" name="[Gudanglagu456.CC] y2mate.com - ALAMATE ANAK SHOLEH  NING UMI LAILA  Ngabuburit Sholawatan 2023">
            <a:hlinkClick r:id="" action="ppaction://media"/>
            <a:extLst>
              <a:ext uri="{FF2B5EF4-FFF2-40B4-BE49-F238E27FC236}">
                <a16:creationId xmlns:a16="http://schemas.microsoft.com/office/drawing/2014/main" id="{242033A8-4078-4110-1450-5880A57CB9C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79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3083" y="65532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78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65557-B9E2-19E0-D484-C7D5907B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" y="-16529"/>
            <a:ext cx="12153901" cy="67960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988BF5-D1CA-E7A0-0C35-1D766C44E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393" y="1073710"/>
            <a:ext cx="9059213" cy="1194827"/>
          </a:xfrm>
        </p:spPr>
        <p:txBody>
          <a:bodyPr/>
          <a:lstStyle/>
          <a:p>
            <a:pPr algn="ctr"/>
            <a:r>
              <a:rPr lang="id-ID" b="1" dirty="0">
                <a:latin typeface="Bradley Hand ITC" panose="03070402050302030203" pitchFamily="66" charset="0"/>
              </a:rPr>
              <a:t>Organisasi</a:t>
            </a:r>
            <a:endParaRPr lang="en-ID" b="1" dirty="0">
              <a:latin typeface="Bradley Hand ITC" panose="03070402050302030203" pitchFamily="66" charset="0"/>
            </a:endParaRPr>
          </a:p>
        </p:txBody>
      </p:sp>
      <p:sp>
        <p:nvSpPr>
          <p:cNvPr id="5" name="Arrow: Up 4">
            <a:hlinkClick r:id="rId3" action="ppaction://hlinksldjump"/>
            <a:extLst>
              <a:ext uri="{FF2B5EF4-FFF2-40B4-BE49-F238E27FC236}">
                <a16:creationId xmlns:a16="http://schemas.microsoft.com/office/drawing/2014/main" id="{8157C3FD-845F-0F0F-4DF8-7C0F5F657878}"/>
              </a:ext>
            </a:extLst>
          </p:cNvPr>
          <p:cNvSpPr/>
          <p:nvPr/>
        </p:nvSpPr>
        <p:spPr>
          <a:xfrm>
            <a:off x="10058400" y="5731809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>
                <a:hlinkClick r:id="rId3" action="ppaction://hlinksldjump"/>
              </a:rPr>
              <a:t>NEXT</a:t>
            </a:r>
            <a:endParaRPr lang="en-ID" sz="2000" dirty="0"/>
          </a:p>
        </p:txBody>
      </p:sp>
      <p:sp>
        <p:nvSpPr>
          <p:cNvPr id="6" name="Arrow: Up 5">
            <a:hlinkClick r:id="rId4" action="ppaction://hlinksldjump"/>
            <a:extLst>
              <a:ext uri="{FF2B5EF4-FFF2-40B4-BE49-F238E27FC236}">
                <a16:creationId xmlns:a16="http://schemas.microsoft.com/office/drawing/2014/main" id="{F7E26FC6-8173-E432-17F6-3A2A70B7FD32}"/>
              </a:ext>
            </a:extLst>
          </p:cNvPr>
          <p:cNvSpPr/>
          <p:nvPr/>
        </p:nvSpPr>
        <p:spPr>
          <a:xfrm>
            <a:off x="323850" y="5731809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Back</a:t>
            </a:r>
            <a:endParaRPr lang="en-ID" sz="2000" dirty="0"/>
          </a:p>
        </p:txBody>
      </p:sp>
      <p:sp>
        <p:nvSpPr>
          <p:cNvPr id="7" name="Arrow: Up 6">
            <a:hlinkClick r:id="rId5" action="ppaction://hlinksldjump"/>
            <a:extLst>
              <a:ext uri="{FF2B5EF4-FFF2-40B4-BE49-F238E27FC236}">
                <a16:creationId xmlns:a16="http://schemas.microsoft.com/office/drawing/2014/main" id="{31668474-7886-BA76-8066-ED4C178BC3C9}"/>
              </a:ext>
            </a:extLst>
          </p:cNvPr>
          <p:cNvSpPr/>
          <p:nvPr/>
        </p:nvSpPr>
        <p:spPr>
          <a:xfrm>
            <a:off x="5191125" y="5731809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Menu</a:t>
            </a:r>
            <a:endParaRPr lang="en-ID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3E31C-4EEE-4498-5D61-CEDB06355F0F}"/>
              </a:ext>
            </a:extLst>
          </p:cNvPr>
          <p:cNvGrpSpPr/>
          <p:nvPr/>
        </p:nvGrpSpPr>
        <p:grpSpPr>
          <a:xfrm>
            <a:off x="2631421" y="2945794"/>
            <a:ext cx="5718922" cy="1598424"/>
            <a:chOff x="2631421" y="2945794"/>
            <a:chExt cx="5718922" cy="1598424"/>
          </a:xfrm>
        </p:grpSpPr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572F57B5-1CA6-C284-0339-F533C2832708}"/>
                </a:ext>
              </a:extLst>
            </p:cNvPr>
            <p:cNvSpPr/>
            <p:nvPr/>
          </p:nvSpPr>
          <p:spPr>
            <a:xfrm>
              <a:off x="3599329" y="2945794"/>
              <a:ext cx="3783106" cy="63201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OSIS (Organisasi Siswa Intra Sekolah)</a:t>
              </a:r>
              <a:endParaRPr lang="en-ID" dirty="0"/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E98E185D-4990-5099-D718-E2C30D84E277}"/>
                </a:ext>
              </a:extLst>
            </p:cNvPr>
            <p:cNvSpPr/>
            <p:nvPr/>
          </p:nvSpPr>
          <p:spPr>
            <a:xfrm>
              <a:off x="2631421" y="3912206"/>
              <a:ext cx="5718922" cy="63201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OPPTA (Organisasi Pondok Pesantren Terpadu Al awwabin)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5799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4A944-DCD3-1023-019B-D9919353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DC869BD-3686-A21D-FC36-ACCE6C31A7CE}"/>
              </a:ext>
            </a:extLst>
          </p:cNvPr>
          <p:cNvSpPr txBox="1">
            <a:spLocks/>
          </p:cNvSpPr>
          <p:nvPr/>
        </p:nvSpPr>
        <p:spPr>
          <a:xfrm>
            <a:off x="838200" y="3103109"/>
            <a:ext cx="10515600" cy="2852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Moto</a:t>
            </a:r>
            <a:endParaRPr lang="id-ID" sz="2500" b="1" dirty="0">
              <a:latin typeface="Bradley Hand ITC" panose="03070402050302030203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id-ID" altLang="en-US" sz="2500" dirty="0">
                <a:solidFill>
                  <a:schemeClr val="tx1"/>
                </a:solidFill>
                <a:latin typeface="Bradley Hand ITC" panose="03070402050302030203" pitchFamily="66" charset="0"/>
              </a:rPr>
              <a:t>Menuntut ilmu itu seperti pohon beringin.</a:t>
            </a:r>
          </a:p>
          <a:p>
            <a:pPr algn="ctr">
              <a:lnSpc>
                <a:spcPct val="150000"/>
              </a:lnSpc>
            </a:pPr>
            <a:r>
              <a:rPr lang="id-ID" altLang="en-US" sz="2500" dirty="0">
                <a:solidFill>
                  <a:schemeClr val="tx1"/>
                </a:solidFill>
                <a:latin typeface="Bradley Hand ITC" panose="03070402050302030203" pitchFamily="66" charset="0"/>
              </a:rPr>
              <a:t>Semakin lebat daun itu,semakin menunduk pohon itu.</a:t>
            </a:r>
          </a:p>
          <a:p>
            <a:pPr algn="ctr">
              <a:lnSpc>
                <a:spcPct val="150000"/>
              </a:lnSpc>
            </a:pPr>
            <a:r>
              <a:rPr lang="id-ID" altLang="en-US" sz="2500" dirty="0">
                <a:solidFill>
                  <a:schemeClr val="tx1"/>
                </a:solidFill>
                <a:latin typeface="Bradley Hand ITC" panose="03070402050302030203" pitchFamily="66" charset="0"/>
              </a:rPr>
              <a:t>Semakin banyak ilmu,semakin tawadhu orang itu.</a:t>
            </a:r>
            <a:endParaRPr lang="en-US" altLang="id-ID" sz="2500" dirty="0">
              <a:solidFill>
                <a:schemeClr val="tx1"/>
              </a:solidFill>
              <a:latin typeface="Bradley Hand ITC" panose="03070402050302030203" pitchFamily="66" charset="0"/>
            </a:endParaRPr>
          </a:p>
          <a:p>
            <a:pPr algn="ctr">
              <a:lnSpc>
                <a:spcPct val="150000"/>
              </a:lnSpc>
            </a:pPr>
            <a:endParaRPr lang="en-US" altLang="id-ID" sz="2500" dirty="0">
              <a:solidFill>
                <a:schemeClr val="tx1"/>
              </a:solidFill>
              <a:latin typeface="Bradley Hand ITC" panose="03070402050302030203" pitchFamily="66" charset="0"/>
            </a:endParaRPr>
          </a:p>
          <a:p>
            <a:pPr algn="ctr"/>
            <a:endParaRPr lang="en-ID" sz="2500" dirty="0">
              <a:solidFill>
                <a:schemeClr val="tx1"/>
              </a:solidFill>
              <a:latin typeface="Bradley Hand ITC" panose="03070402050302030203" pitchFamily="66" charset="0"/>
            </a:endParaRPr>
          </a:p>
          <a:p>
            <a:pPr algn="ctr"/>
            <a:endParaRPr lang="en-ID" sz="2500" b="1" dirty="0">
              <a:latin typeface="Bradley Hand ITC" panose="03070402050302030203" pitchFamily="66" charset="0"/>
            </a:endParaRPr>
          </a:p>
        </p:txBody>
      </p:sp>
      <p:sp>
        <p:nvSpPr>
          <p:cNvPr id="2" name="Arrow: Up 1">
            <a:hlinkClick r:id="rId3" action="ppaction://hlinksldjump"/>
            <a:extLst>
              <a:ext uri="{FF2B5EF4-FFF2-40B4-BE49-F238E27FC236}">
                <a16:creationId xmlns:a16="http://schemas.microsoft.com/office/drawing/2014/main" id="{F86DAB9E-C784-A1D3-3A9B-48A3C05660E1}"/>
              </a:ext>
            </a:extLst>
          </p:cNvPr>
          <p:cNvSpPr/>
          <p:nvPr/>
        </p:nvSpPr>
        <p:spPr>
          <a:xfrm>
            <a:off x="100012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NEXT</a:t>
            </a:r>
            <a:endParaRPr lang="en-ID" sz="2000" dirty="0"/>
          </a:p>
        </p:txBody>
      </p:sp>
      <p:sp>
        <p:nvSpPr>
          <p:cNvPr id="3" name="Arrow: Up 2">
            <a:hlinkClick r:id="rId4" action="ppaction://hlinksldjump"/>
            <a:extLst>
              <a:ext uri="{FF2B5EF4-FFF2-40B4-BE49-F238E27FC236}">
                <a16:creationId xmlns:a16="http://schemas.microsoft.com/office/drawing/2014/main" id="{4C6E6BC8-FC46-17D5-1F64-9E6B6C81BC62}"/>
              </a:ext>
            </a:extLst>
          </p:cNvPr>
          <p:cNvSpPr/>
          <p:nvPr/>
        </p:nvSpPr>
        <p:spPr>
          <a:xfrm>
            <a:off x="38100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Back</a:t>
            </a:r>
            <a:endParaRPr lang="en-ID" sz="2000" dirty="0"/>
          </a:p>
        </p:txBody>
      </p:sp>
      <p:sp>
        <p:nvSpPr>
          <p:cNvPr id="6" name="Arrow: Up 5">
            <a:hlinkClick r:id="rId5" action="ppaction://hlinksldjump"/>
            <a:extLst>
              <a:ext uri="{FF2B5EF4-FFF2-40B4-BE49-F238E27FC236}">
                <a16:creationId xmlns:a16="http://schemas.microsoft.com/office/drawing/2014/main" id="{123B8593-2E94-DF92-78B7-2D07C80E4498}"/>
              </a:ext>
            </a:extLst>
          </p:cNvPr>
          <p:cNvSpPr/>
          <p:nvPr/>
        </p:nvSpPr>
        <p:spPr>
          <a:xfrm>
            <a:off x="5191125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Menu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473205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1B7C9-6A63-9E8B-DDC1-B1E16F83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7489"/>
          </a:xfrm>
          <a:prstGeom prst="rect">
            <a:avLst/>
          </a:prstGeom>
        </p:spPr>
      </p:pic>
      <p:sp>
        <p:nvSpPr>
          <p:cNvPr id="5" name="Arrow: Up 4">
            <a:hlinkClick r:id="rId3" action="ppaction://hlinksldjump"/>
            <a:extLst>
              <a:ext uri="{FF2B5EF4-FFF2-40B4-BE49-F238E27FC236}">
                <a16:creationId xmlns:a16="http://schemas.microsoft.com/office/drawing/2014/main" id="{7EE56F69-C3BD-0857-2372-1443386F8160}"/>
              </a:ext>
            </a:extLst>
          </p:cNvPr>
          <p:cNvSpPr/>
          <p:nvPr/>
        </p:nvSpPr>
        <p:spPr>
          <a:xfrm>
            <a:off x="323850" y="575310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Back</a:t>
            </a:r>
            <a:endParaRPr lang="en-ID" sz="2000" dirty="0"/>
          </a:p>
        </p:txBody>
      </p:sp>
      <p:sp>
        <p:nvSpPr>
          <p:cNvPr id="2" name="Arrow: Up 1">
            <a:hlinkClick r:id="rId4" action="ppaction://hlinksldjump"/>
            <a:extLst>
              <a:ext uri="{FF2B5EF4-FFF2-40B4-BE49-F238E27FC236}">
                <a16:creationId xmlns:a16="http://schemas.microsoft.com/office/drawing/2014/main" id="{D92FE8C6-82C8-B525-D2DE-0C61F7AA492B}"/>
              </a:ext>
            </a:extLst>
          </p:cNvPr>
          <p:cNvSpPr/>
          <p:nvPr/>
        </p:nvSpPr>
        <p:spPr>
          <a:xfrm>
            <a:off x="10058400" y="5749739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Menu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6670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840F106-4413-0F45-5353-37AF62477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681" cy="6858000"/>
          </a:xfrm>
          <a:prstGeom prst="rect">
            <a:avLst/>
          </a:prstGeom>
        </p:spPr>
      </p:pic>
      <p:sp>
        <p:nvSpPr>
          <p:cNvPr id="3" name="Rectangle: Rounded Corners 2">
            <a:hlinkClick r:id="rId3" action="ppaction://hlinksldjump"/>
            <a:extLst>
              <a:ext uri="{FF2B5EF4-FFF2-40B4-BE49-F238E27FC236}">
                <a16:creationId xmlns:a16="http://schemas.microsoft.com/office/drawing/2014/main" id="{9C469FC6-CD4E-255D-810E-90439E22DB3D}"/>
              </a:ext>
            </a:extLst>
          </p:cNvPr>
          <p:cNvSpPr/>
          <p:nvPr/>
        </p:nvSpPr>
        <p:spPr>
          <a:xfrm>
            <a:off x="1922927" y="1398494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Biodata</a:t>
            </a:r>
            <a:endParaRPr lang="id-ID" b="1" dirty="0">
              <a:latin typeface="Bradley Hand ITC" panose="03070402050302030203" pitchFamily="66" charset="0"/>
            </a:endParaRP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D585B9EA-60D3-6BF9-F5F9-A2B4F255270C}"/>
              </a:ext>
            </a:extLst>
          </p:cNvPr>
          <p:cNvSpPr/>
          <p:nvPr/>
        </p:nvSpPr>
        <p:spPr>
          <a:xfrm>
            <a:off x="1922927" y="3953435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Pendidikan</a:t>
            </a:r>
          </a:p>
        </p:txBody>
      </p:sp>
      <p:sp>
        <p:nvSpPr>
          <p:cNvPr id="5" name="Rectangle: Rounded Corners 4">
            <a:hlinkClick r:id="rId5" action="ppaction://hlinksldjump"/>
            <a:extLst>
              <a:ext uri="{FF2B5EF4-FFF2-40B4-BE49-F238E27FC236}">
                <a16:creationId xmlns:a16="http://schemas.microsoft.com/office/drawing/2014/main" id="{3F8C2BD1-C9EF-4470-790A-1B9952F53E8D}"/>
              </a:ext>
            </a:extLst>
          </p:cNvPr>
          <p:cNvSpPr/>
          <p:nvPr/>
        </p:nvSpPr>
        <p:spPr>
          <a:xfrm>
            <a:off x="1922927" y="5257800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Hobi</a:t>
            </a:r>
            <a:endParaRPr lang="id-ID" b="1" dirty="0">
              <a:latin typeface="Bradley Hand ITC" panose="03070402050302030203" pitchFamily="66" charset="0"/>
            </a:endParaRPr>
          </a:p>
        </p:txBody>
      </p:sp>
      <p:sp>
        <p:nvSpPr>
          <p:cNvPr id="6" name="Rectangle: Rounded Corners 5">
            <a:hlinkClick r:id="rId6" action="ppaction://hlinksldjump"/>
            <a:extLst>
              <a:ext uri="{FF2B5EF4-FFF2-40B4-BE49-F238E27FC236}">
                <a16:creationId xmlns:a16="http://schemas.microsoft.com/office/drawing/2014/main" id="{11DC11CD-F21F-4F6D-4F1B-E81C412A56D9}"/>
              </a:ext>
            </a:extLst>
          </p:cNvPr>
          <p:cNvSpPr/>
          <p:nvPr/>
        </p:nvSpPr>
        <p:spPr>
          <a:xfrm>
            <a:off x="8063755" y="1398494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Cita-cita</a:t>
            </a:r>
          </a:p>
        </p:txBody>
      </p:sp>
      <p:sp>
        <p:nvSpPr>
          <p:cNvPr id="9" name="Rectangle: Rounded Corners 8">
            <a:hlinkClick r:id="rId7" action="ppaction://hlinksldjump"/>
            <a:extLst>
              <a:ext uri="{FF2B5EF4-FFF2-40B4-BE49-F238E27FC236}">
                <a16:creationId xmlns:a16="http://schemas.microsoft.com/office/drawing/2014/main" id="{37604C05-C416-B502-D1F1-A3765EB7C1C5}"/>
              </a:ext>
            </a:extLst>
          </p:cNvPr>
          <p:cNvSpPr/>
          <p:nvPr/>
        </p:nvSpPr>
        <p:spPr>
          <a:xfrm>
            <a:off x="1922927" y="2702859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About Me</a:t>
            </a:r>
            <a:endParaRPr lang="id-ID" b="1" dirty="0">
              <a:latin typeface="Bradley Hand ITC" panose="03070402050302030203" pitchFamily="66" charset="0"/>
            </a:endParaRPr>
          </a:p>
        </p:txBody>
      </p:sp>
      <p:sp>
        <p:nvSpPr>
          <p:cNvPr id="10" name="Rectangle: Rounded Corners 9">
            <a:hlinkClick r:id="rId8" action="ppaction://hlinksldjump"/>
            <a:extLst>
              <a:ext uri="{FF2B5EF4-FFF2-40B4-BE49-F238E27FC236}">
                <a16:creationId xmlns:a16="http://schemas.microsoft.com/office/drawing/2014/main" id="{3AA73375-2DE7-7F61-0AA5-3F87383092F5}"/>
              </a:ext>
            </a:extLst>
          </p:cNvPr>
          <p:cNvSpPr/>
          <p:nvPr/>
        </p:nvSpPr>
        <p:spPr>
          <a:xfrm>
            <a:off x="8063755" y="2675964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latin typeface="Bradley Hand ITC" panose="03070402050302030203" pitchFamily="66" charset="0"/>
              </a:rPr>
              <a:t>Sosial Media</a:t>
            </a:r>
            <a:endParaRPr lang="id-ID" sz="1600" b="1" dirty="0">
              <a:latin typeface="Bradley Hand ITC" panose="03070402050302030203" pitchFamily="66" charset="0"/>
            </a:endParaRPr>
          </a:p>
        </p:txBody>
      </p:sp>
      <p:sp>
        <p:nvSpPr>
          <p:cNvPr id="7" name="Rectangle: Rounded Corners 6">
            <a:hlinkClick r:id="rId9" action="ppaction://hlinksldjump"/>
            <a:extLst>
              <a:ext uri="{FF2B5EF4-FFF2-40B4-BE49-F238E27FC236}">
                <a16:creationId xmlns:a16="http://schemas.microsoft.com/office/drawing/2014/main" id="{D05D5DAA-33E5-0D77-9F40-900E1BC7CA73}"/>
              </a:ext>
            </a:extLst>
          </p:cNvPr>
          <p:cNvSpPr/>
          <p:nvPr/>
        </p:nvSpPr>
        <p:spPr>
          <a:xfrm>
            <a:off x="8063755" y="3966882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Inspirasi</a:t>
            </a:r>
            <a:endParaRPr lang="id-ID" b="1" dirty="0">
              <a:latin typeface="Bradley Hand ITC" panose="03070402050302030203" pitchFamily="66" charset="0"/>
            </a:endParaRPr>
          </a:p>
        </p:txBody>
      </p:sp>
      <p:sp>
        <p:nvSpPr>
          <p:cNvPr id="8" name="Rectangle: Rounded Corners 7">
            <a:hlinkClick r:id="rId10" action="ppaction://hlinksldjump"/>
            <a:extLst>
              <a:ext uri="{FF2B5EF4-FFF2-40B4-BE49-F238E27FC236}">
                <a16:creationId xmlns:a16="http://schemas.microsoft.com/office/drawing/2014/main" id="{A61A4A06-3A3C-35E7-48C0-392F3BC1EED5}"/>
              </a:ext>
            </a:extLst>
          </p:cNvPr>
          <p:cNvSpPr/>
          <p:nvPr/>
        </p:nvSpPr>
        <p:spPr>
          <a:xfrm>
            <a:off x="8063755" y="5257800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Organisasi</a:t>
            </a:r>
            <a:endParaRPr lang="id-ID" b="1" dirty="0">
              <a:latin typeface="Bradley Hand ITC" panose="03070402050302030203" pitchFamily="66" charset="0"/>
            </a:endParaRPr>
          </a:p>
        </p:txBody>
      </p:sp>
      <p:sp>
        <p:nvSpPr>
          <p:cNvPr id="11" name="Rectangle: Rounded Corners 10">
            <a:hlinkClick r:id="rId11" action="ppaction://hlinksldjump"/>
            <a:extLst>
              <a:ext uri="{FF2B5EF4-FFF2-40B4-BE49-F238E27FC236}">
                <a16:creationId xmlns:a16="http://schemas.microsoft.com/office/drawing/2014/main" id="{B1D5AF3D-B3F4-2719-4CF8-B5664F36AC81}"/>
              </a:ext>
            </a:extLst>
          </p:cNvPr>
          <p:cNvSpPr/>
          <p:nvPr/>
        </p:nvSpPr>
        <p:spPr>
          <a:xfrm>
            <a:off x="5013829" y="1358154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>
                <a:latin typeface="Bradley Hand ITC" panose="03070402050302030203" pitchFamily="66" charset="0"/>
              </a:rPr>
              <a:t>Autobiography</a:t>
            </a:r>
            <a:endParaRPr lang="id-ID" b="1" dirty="0">
              <a:latin typeface="Bradley Hand ITC" panose="03070402050302030203" pitchFamily="66" charset="0"/>
            </a:endParaRPr>
          </a:p>
        </p:txBody>
      </p:sp>
      <p:sp>
        <p:nvSpPr>
          <p:cNvPr id="13" name="Rectangle: Rounded Corners 12">
            <a:hlinkClick r:id="rId12" action="ppaction://hlinksldjump"/>
            <a:extLst>
              <a:ext uri="{FF2B5EF4-FFF2-40B4-BE49-F238E27FC236}">
                <a16:creationId xmlns:a16="http://schemas.microsoft.com/office/drawing/2014/main" id="{F096E743-0D43-8CF2-2CB1-F577BE898969}"/>
              </a:ext>
            </a:extLst>
          </p:cNvPr>
          <p:cNvSpPr/>
          <p:nvPr/>
        </p:nvSpPr>
        <p:spPr>
          <a:xfrm>
            <a:off x="5013829" y="4165741"/>
            <a:ext cx="2205318" cy="847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>
                <a:latin typeface="Bradley Hand ITC" panose="03070402050302030203" pitchFamily="66" charset="0"/>
              </a:rPr>
              <a:t>Moto</a:t>
            </a:r>
            <a:endParaRPr lang="id-ID" b="1" dirty="0">
              <a:latin typeface="Bradley Hand ITC" panose="03070402050302030203" pitchFamily="66" charset="0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0AF45B8-923B-D384-3A7C-B0357FF0412D}"/>
              </a:ext>
            </a:extLst>
          </p:cNvPr>
          <p:cNvSpPr txBox="1">
            <a:spLocks/>
          </p:cNvSpPr>
          <p:nvPr/>
        </p:nvSpPr>
        <p:spPr>
          <a:xfrm>
            <a:off x="858688" y="32637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>
                <a:latin typeface="Californian FB" panose="0207040306080B030204" pitchFamily="18" charset="0"/>
              </a:rPr>
              <a:t>Menu</a:t>
            </a:r>
            <a:br>
              <a:rPr lang="id-ID" b="1" dirty="0">
                <a:latin typeface="Californian FB" panose="0207040306080B030204" pitchFamily="18" charset="0"/>
              </a:rPr>
            </a:br>
            <a:endParaRPr lang="en-ID" b="1" dirty="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29529"/>
      </p:ext>
    </p:extLst>
  </p:cSld>
  <p:clrMapOvr>
    <a:masterClrMapping/>
  </p:clrMapOvr>
  <p:transition spd="slow" advTm="412525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5E217-8DD8-31AA-F60F-D232F6A4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747"/>
            <a:ext cx="11658600" cy="6567678"/>
          </a:xfrm>
          <a:prstGeom prst="rect">
            <a:avLst/>
          </a:prstGeom>
        </p:spPr>
      </p:pic>
      <p:sp>
        <p:nvSpPr>
          <p:cNvPr id="6" name="Arrow: Up 5">
            <a:hlinkClick r:id="rId3" action="ppaction://hlinksldjump"/>
            <a:extLst>
              <a:ext uri="{FF2B5EF4-FFF2-40B4-BE49-F238E27FC236}">
                <a16:creationId xmlns:a16="http://schemas.microsoft.com/office/drawing/2014/main" id="{EB90100B-4E5D-0A73-3723-5BF92F820ACD}"/>
              </a:ext>
            </a:extLst>
          </p:cNvPr>
          <p:cNvSpPr/>
          <p:nvPr/>
        </p:nvSpPr>
        <p:spPr>
          <a:xfrm>
            <a:off x="1013460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NEXT</a:t>
            </a:r>
            <a:endParaRPr lang="en-ID" sz="2000" dirty="0"/>
          </a:p>
        </p:txBody>
      </p:sp>
      <p:sp>
        <p:nvSpPr>
          <p:cNvPr id="7" name="Arrow: Up 6">
            <a:hlinkClick r:id="rId4" action="ppaction://hlinksldjump"/>
            <a:extLst>
              <a:ext uri="{FF2B5EF4-FFF2-40B4-BE49-F238E27FC236}">
                <a16:creationId xmlns:a16="http://schemas.microsoft.com/office/drawing/2014/main" id="{E15AE902-BE4E-89FB-40E9-8053F1E6AB70}"/>
              </a:ext>
            </a:extLst>
          </p:cNvPr>
          <p:cNvSpPr/>
          <p:nvPr/>
        </p:nvSpPr>
        <p:spPr>
          <a:xfrm>
            <a:off x="2857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Back</a:t>
            </a:r>
            <a:endParaRPr lang="en-ID" sz="2000" dirty="0"/>
          </a:p>
        </p:txBody>
      </p:sp>
      <p:sp>
        <p:nvSpPr>
          <p:cNvPr id="2" name="TextBox 150">
            <a:extLst>
              <a:ext uri="{FF2B5EF4-FFF2-40B4-BE49-F238E27FC236}">
                <a16:creationId xmlns:a16="http://schemas.microsoft.com/office/drawing/2014/main" id="{DD569C7F-92C0-0829-3924-775A0F73134A}"/>
              </a:ext>
            </a:extLst>
          </p:cNvPr>
          <p:cNvSpPr txBox="1"/>
          <p:nvPr/>
        </p:nvSpPr>
        <p:spPr>
          <a:xfrm>
            <a:off x="2123858" y="492387"/>
            <a:ext cx="7944285" cy="46517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id-ID" sz="3200" b="1" dirty="0">
                <a:latin typeface="Bradley Hand ITC" panose="03070402050302030203" pitchFamily="66" charset="0"/>
              </a:rPr>
              <a:t>BIODATA</a:t>
            </a:r>
            <a:endParaRPr lang="id-ID" sz="2400" b="1" i="0" dirty="0">
              <a:effectLst/>
              <a:latin typeface="Bradley Hand ITC" panose="03070402050302030203" pitchFamily="66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>
                <a:effectLst/>
                <a:latin typeface="Caveat" panose="00000500000000000000" pitchFamily="2" charset="0"/>
              </a:rPr>
              <a:t> </a:t>
            </a:r>
            <a:r>
              <a:rPr lang="en-US" sz="2400" b="0" i="0" dirty="0">
                <a:effectLst/>
                <a:latin typeface="Caveat" panose="00000500000000000000" pitchFamily="2" charset="0"/>
              </a:rPr>
              <a:t>Nama </a:t>
            </a:r>
            <a:r>
              <a:rPr lang="en-US" sz="2400" b="0" i="0" dirty="0" err="1">
                <a:effectLst/>
                <a:latin typeface="Caveat" panose="00000500000000000000" pitchFamily="2" charset="0"/>
              </a:rPr>
              <a:t>lengkap</a:t>
            </a:r>
            <a:r>
              <a:rPr lang="id-ID" sz="2400" b="0" i="0" dirty="0">
                <a:effectLst/>
                <a:latin typeface="Caveat" panose="00000500000000000000" pitchFamily="2" charset="0"/>
              </a:rPr>
              <a:t>	</a:t>
            </a:r>
            <a:r>
              <a:rPr lang="id-ID" altLang="en-US" sz="2400" b="0" i="0" dirty="0">
                <a:effectLst/>
                <a:latin typeface="Caveat" panose="00000500000000000000" pitchFamily="2" charset="0"/>
              </a:rPr>
              <a:t>: Churul Ain Yahya</a:t>
            </a:r>
            <a:endParaRPr lang="en-US" sz="2400" b="0" i="0" dirty="0">
              <a:effectLst/>
              <a:latin typeface="Caveat" panose="00000500000000000000" pitchFamily="2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latin typeface="Caveat" panose="00000500000000000000" pitchFamily="2" charset="0"/>
              </a:rPr>
              <a:t> </a:t>
            </a:r>
            <a:r>
              <a:rPr lang="en-US" sz="2400" dirty="0">
                <a:latin typeface="Caveat" panose="00000500000000000000" pitchFamily="2" charset="0"/>
              </a:rPr>
              <a:t>Nama </a:t>
            </a:r>
            <a:r>
              <a:rPr lang="en-US" sz="2400" dirty="0" err="1">
                <a:latin typeface="Caveat" panose="00000500000000000000" pitchFamily="2" charset="0"/>
              </a:rPr>
              <a:t>panggilan</a:t>
            </a:r>
            <a:r>
              <a:rPr lang="id-ID" sz="2400" dirty="0">
                <a:latin typeface="Caveat" panose="00000500000000000000" pitchFamily="2" charset="0"/>
              </a:rPr>
              <a:t>	</a:t>
            </a:r>
            <a:r>
              <a:rPr lang="id-ID" altLang="en-US" sz="2400" dirty="0">
                <a:latin typeface="Caveat" panose="00000500000000000000" pitchFamily="2" charset="0"/>
              </a:rPr>
              <a:t>: Yahya</a:t>
            </a:r>
            <a:endParaRPr lang="en-US" sz="2400" b="0" i="0" dirty="0">
              <a:effectLst/>
              <a:latin typeface="Caveat" panose="00000500000000000000" pitchFamily="2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>
                <a:effectLst/>
                <a:latin typeface="Caveat" panose="00000500000000000000" pitchFamily="2" charset="0"/>
              </a:rPr>
              <a:t> </a:t>
            </a:r>
            <a:r>
              <a:rPr lang="en-US" sz="2400" b="0" i="0" dirty="0" err="1">
                <a:effectLst/>
                <a:latin typeface="Caveat" panose="00000500000000000000" pitchFamily="2" charset="0"/>
              </a:rPr>
              <a:t>Tempat,tanggal</a:t>
            </a:r>
            <a:r>
              <a:rPr lang="en-US" sz="2400" b="0" i="0" dirty="0">
                <a:effectLst/>
                <a:latin typeface="Caveat" panose="00000500000000000000" pitchFamily="2" charset="0"/>
              </a:rPr>
              <a:t> </a:t>
            </a:r>
            <a:r>
              <a:rPr lang="en-US" sz="2400" b="0" i="0" dirty="0" err="1">
                <a:effectLst/>
                <a:latin typeface="Caveat" panose="00000500000000000000" pitchFamily="2" charset="0"/>
              </a:rPr>
              <a:t>lahir</a:t>
            </a:r>
            <a:r>
              <a:rPr lang="en-US" sz="2400" dirty="0">
                <a:latin typeface="Caveat" panose="00000500000000000000" pitchFamily="2" charset="0"/>
              </a:rPr>
              <a:t>	</a:t>
            </a:r>
            <a:r>
              <a:rPr lang="id-ID" altLang="en-US" sz="2400" dirty="0">
                <a:latin typeface="Caveat" panose="00000500000000000000" pitchFamily="2" charset="0"/>
              </a:rPr>
              <a:t>: Jakarta,21 April 2003</a:t>
            </a:r>
            <a:endParaRPr lang="en-US" sz="2400" b="0" i="0" dirty="0">
              <a:effectLst/>
              <a:latin typeface="Caveat" panose="00000500000000000000" pitchFamily="2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>
                <a:effectLst/>
                <a:latin typeface="Caveat" panose="00000500000000000000" pitchFamily="2" charset="0"/>
              </a:rPr>
              <a:t> </a:t>
            </a:r>
            <a:r>
              <a:rPr lang="en-US" sz="2400" b="0" i="0" dirty="0">
                <a:effectLst/>
                <a:latin typeface="Caveat" panose="00000500000000000000" pitchFamily="2" charset="0"/>
              </a:rPr>
              <a:t>Alamat</a:t>
            </a:r>
            <a:r>
              <a:rPr lang="id-ID" sz="2400" b="0" i="0" dirty="0">
                <a:effectLst/>
                <a:latin typeface="Caveat" panose="00000500000000000000" pitchFamily="2" charset="0"/>
              </a:rPr>
              <a:t>		</a:t>
            </a:r>
            <a:r>
              <a:rPr lang="en-US" sz="2400" b="0" i="0" dirty="0">
                <a:effectLst/>
                <a:latin typeface="Caveat" panose="00000500000000000000" pitchFamily="2" charset="0"/>
              </a:rPr>
              <a:t>: </a:t>
            </a:r>
            <a:r>
              <a:rPr lang="id-ID" altLang="en-US" sz="2400" b="0" i="0" dirty="0">
                <a:effectLst/>
                <a:latin typeface="Caveat" panose="00000500000000000000" pitchFamily="2" charset="0"/>
              </a:rPr>
              <a:t>Perum BIP blok D15 </a:t>
            </a:r>
            <a:r>
              <a:rPr lang="id-ID" altLang="en-US" sz="2400" dirty="0">
                <a:latin typeface="Caveat" panose="00000500000000000000" pitchFamily="2" charset="0"/>
              </a:rPr>
              <a:t>N</a:t>
            </a:r>
            <a:r>
              <a:rPr lang="id-ID" altLang="en-US" sz="2400" b="0" i="0" dirty="0">
                <a:effectLst/>
                <a:latin typeface="Caveat" panose="00000500000000000000" pitchFamily="2" charset="0"/>
              </a:rPr>
              <a:t>o. 3</a:t>
            </a:r>
            <a:endParaRPr lang="en-US" sz="2400" b="0" i="0" dirty="0">
              <a:effectLst/>
              <a:latin typeface="Caveat" panose="00000500000000000000" pitchFamily="2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>
                <a:effectLst/>
                <a:latin typeface="Caveat" panose="00000500000000000000" pitchFamily="2" charset="0"/>
              </a:rPr>
              <a:t> </a:t>
            </a:r>
            <a:r>
              <a:rPr lang="en-US" sz="2400" b="0" i="0" dirty="0" err="1">
                <a:effectLst/>
                <a:latin typeface="Caveat" panose="00000500000000000000" pitchFamily="2" charset="0"/>
              </a:rPr>
              <a:t>Jenis</a:t>
            </a:r>
            <a:r>
              <a:rPr lang="en-US" sz="2400" b="0" i="0" dirty="0">
                <a:effectLst/>
                <a:latin typeface="Caveat" panose="00000500000000000000" pitchFamily="2" charset="0"/>
              </a:rPr>
              <a:t> </a:t>
            </a:r>
            <a:r>
              <a:rPr lang="en-US" sz="2400" b="0" i="0" dirty="0" err="1">
                <a:effectLst/>
                <a:latin typeface="Caveat" panose="00000500000000000000" pitchFamily="2" charset="0"/>
              </a:rPr>
              <a:t>Kelamin</a:t>
            </a:r>
            <a:r>
              <a:rPr lang="id-ID" altLang="en-US" sz="2400" b="0" i="0" dirty="0">
                <a:effectLst/>
                <a:latin typeface="Caveat" panose="00000500000000000000" pitchFamily="2" charset="0"/>
              </a:rPr>
              <a:t>	: Perempuan</a:t>
            </a:r>
            <a:endParaRPr lang="en-US" sz="2400" b="0" i="0" dirty="0">
              <a:effectLst/>
              <a:latin typeface="Caveat" panose="00000500000000000000" pitchFamily="2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>
                <a:effectLst/>
                <a:latin typeface="Caveat" panose="00000500000000000000" pitchFamily="2" charset="0"/>
              </a:rPr>
              <a:t> </a:t>
            </a:r>
            <a:r>
              <a:rPr lang="en-US" sz="2400" b="0" i="0" dirty="0" err="1">
                <a:effectLst/>
                <a:latin typeface="Caveat" panose="00000500000000000000" pitchFamily="2" charset="0"/>
              </a:rPr>
              <a:t>Kewarganegaraan</a:t>
            </a:r>
            <a:r>
              <a:rPr lang="id-ID" sz="2400" dirty="0">
                <a:latin typeface="Caveat" panose="00000500000000000000" pitchFamily="2" charset="0"/>
              </a:rPr>
              <a:t>	</a:t>
            </a:r>
            <a:r>
              <a:rPr lang="en-US" sz="2400" dirty="0">
                <a:latin typeface="Caveat" panose="00000500000000000000" pitchFamily="2" charset="0"/>
              </a:rPr>
              <a:t>: Indonesia</a:t>
            </a:r>
            <a:endParaRPr lang="en-US" sz="2400" b="0" i="0" dirty="0">
              <a:effectLst/>
              <a:latin typeface="Caveat" panose="00000500000000000000" pitchFamily="2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b="0" i="0" dirty="0">
                <a:effectLst/>
                <a:latin typeface="Caveat" panose="00000500000000000000" pitchFamily="2" charset="0"/>
              </a:rPr>
              <a:t> </a:t>
            </a:r>
            <a:r>
              <a:rPr lang="en-US" sz="2400" b="0" i="0" dirty="0">
                <a:effectLst/>
                <a:latin typeface="Caveat" panose="00000500000000000000" pitchFamily="2" charset="0"/>
              </a:rPr>
              <a:t>Agam</a:t>
            </a:r>
            <a:r>
              <a:rPr lang="id-ID" sz="2400" b="0" i="0" dirty="0">
                <a:effectLst/>
                <a:latin typeface="Caveat" panose="00000500000000000000" pitchFamily="2" charset="0"/>
              </a:rPr>
              <a:t>a		</a:t>
            </a:r>
            <a:r>
              <a:rPr lang="en-US" sz="2400" b="0" i="0" dirty="0">
                <a:effectLst/>
                <a:latin typeface="Caveat" panose="00000500000000000000" pitchFamily="2" charset="0"/>
              </a:rPr>
              <a:t>: Islam</a:t>
            </a:r>
          </a:p>
        </p:txBody>
      </p:sp>
      <p:sp>
        <p:nvSpPr>
          <p:cNvPr id="3" name="Arrow: Up 2">
            <a:hlinkClick r:id="rId4" action="ppaction://hlinksldjump"/>
            <a:extLst>
              <a:ext uri="{FF2B5EF4-FFF2-40B4-BE49-F238E27FC236}">
                <a16:creationId xmlns:a16="http://schemas.microsoft.com/office/drawing/2014/main" id="{404D81D9-B333-328E-9E7D-834F4F03C941}"/>
              </a:ext>
            </a:extLst>
          </p:cNvPr>
          <p:cNvSpPr/>
          <p:nvPr/>
        </p:nvSpPr>
        <p:spPr>
          <a:xfrm>
            <a:off x="5191125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Menu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3663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FD36E-CED4-6C72-13E3-ED7309F4A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Up 3">
            <a:hlinkClick r:id="rId3" action="ppaction://hlinksldjump"/>
            <a:extLst>
              <a:ext uri="{FF2B5EF4-FFF2-40B4-BE49-F238E27FC236}">
                <a16:creationId xmlns:a16="http://schemas.microsoft.com/office/drawing/2014/main" id="{4574C5FA-1919-D728-D874-68749967187E}"/>
              </a:ext>
            </a:extLst>
          </p:cNvPr>
          <p:cNvSpPr/>
          <p:nvPr/>
        </p:nvSpPr>
        <p:spPr>
          <a:xfrm>
            <a:off x="2095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Back</a:t>
            </a:r>
            <a:endParaRPr lang="en-ID" sz="2000" dirty="0"/>
          </a:p>
        </p:txBody>
      </p:sp>
      <p:sp>
        <p:nvSpPr>
          <p:cNvPr id="6" name="Arrow: Up 5">
            <a:hlinkClick r:id="rId4" action="ppaction://hlinksldjump"/>
            <a:extLst>
              <a:ext uri="{FF2B5EF4-FFF2-40B4-BE49-F238E27FC236}">
                <a16:creationId xmlns:a16="http://schemas.microsoft.com/office/drawing/2014/main" id="{9928CEA5-D18F-0C79-80F8-DA1F7B67D796}"/>
              </a:ext>
            </a:extLst>
          </p:cNvPr>
          <p:cNvSpPr/>
          <p:nvPr/>
        </p:nvSpPr>
        <p:spPr>
          <a:xfrm>
            <a:off x="1017270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NEXT</a:t>
            </a:r>
            <a:endParaRPr lang="en-ID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E359FC-ACE9-5B42-20AA-53068A83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1278819"/>
            <a:ext cx="10515600" cy="1292854"/>
          </a:xfrm>
        </p:spPr>
        <p:txBody>
          <a:bodyPr>
            <a:normAutofit fontScale="90000"/>
          </a:bodyPr>
          <a:lstStyle/>
          <a:p>
            <a:pPr algn="ctr"/>
            <a:r>
              <a:rPr lang="id-ID" b="1" dirty="0">
                <a:latin typeface="Bradley Hand ITC" panose="03070402050302030203" pitchFamily="66" charset="0"/>
              </a:rPr>
              <a:t>About Me</a:t>
            </a:r>
            <a:br>
              <a:rPr lang="id-ID" b="1" dirty="0">
                <a:latin typeface="Bradley Hand ITC" panose="03070402050302030203" pitchFamily="66" charset="0"/>
              </a:rPr>
            </a:br>
            <a:endParaRPr lang="en-ID" b="1" dirty="0">
              <a:latin typeface="Bradley Hand ITC" panose="03070402050302030203" pitchFamily="66" charset="0"/>
            </a:endParaRPr>
          </a:p>
        </p:txBody>
      </p:sp>
      <p:sp>
        <p:nvSpPr>
          <p:cNvPr id="2" name="Arrow: Up 1">
            <a:hlinkClick r:id="rId5" action="ppaction://hlinksldjump"/>
            <a:extLst>
              <a:ext uri="{FF2B5EF4-FFF2-40B4-BE49-F238E27FC236}">
                <a16:creationId xmlns:a16="http://schemas.microsoft.com/office/drawing/2014/main" id="{4FFBAEB4-DC7A-5D8D-B467-5C85580BB3EB}"/>
              </a:ext>
            </a:extLst>
          </p:cNvPr>
          <p:cNvSpPr/>
          <p:nvPr/>
        </p:nvSpPr>
        <p:spPr>
          <a:xfrm>
            <a:off x="5191125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Menu</a:t>
            </a:r>
            <a:endParaRPr lang="en-ID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5C25D-05AD-C4AE-B1C5-39DBB41E0C1F}"/>
              </a:ext>
            </a:extLst>
          </p:cNvPr>
          <p:cNvSpPr txBox="1"/>
          <p:nvPr/>
        </p:nvSpPr>
        <p:spPr>
          <a:xfrm>
            <a:off x="3049121" y="2789296"/>
            <a:ext cx="6098240" cy="1693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altLang="id-ID" sz="2400" dirty="0">
                <a:latin typeface="Comic Sans MS" panose="030F0702030302020204" pitchFamily="66" charset="0"/>
              </a:rPr>
              <a:t>Saya seorang mahasiswa yang mendalami dunia pemrograman dan seorang wanita yang mendalami ilmu agama.</a:t>
            </a:r>
            <a:endParaRPr lang="en-US" altLang="id-ID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167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14F5830-F411-CF90-8432-4EA22A93E577}"/>
              </a:ext>
            </a:extLst>
          </p:cNvPr>
          <p:cNvGrpSpPr/>
          <p:nvPr/>
        </p:nvGrpSpPr>
        <p:grpSpPr>
          <a:xfrm>
            <a:off x="113494" y="-33874"/>
            <a:ext cx="12012096" cy="6891874"/>
            <a:chOff x="113494" y="-33874"/>
            <a:chExt cx="12012096" cy="68918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6B067C-8393-DADF-19F3-4D0E9DB77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94" y="0"/>
              <a:ext cx="11963401" cy="669950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C96D6-8426-16FC-B479-56184D28B34A}"/>
                </a:ext>
              </a:extLst>
            </p:cNvPr>
            <p:cNvGrpSpPr/>
            <p:nvPr/>
          </p:nvGrpSpPr>
          <p:grpSpPr>
            <a:xfrm>
              <a:off x="191655" y="-33874"/>
              <a:ext cx="9158389" cy="1903509"/>
              <a:chOff x="191655" y="-33874"/>
              <a:chExt cx="9158389" cy="1903509"/>
            </a:xfrm>
          </p:grpSpPr>
          <p:pic>
            <p:nvPicPr>
              <p:cNvPr id="20" name="Graphic 19" descr="Arrow Rotate right">
                <a:extLst>
                  <a:ext uri="{FF2B5EF4-FFF2-40B4-BE49-F238E27FC236}">
                    <a16:creationId xmlns:a16="http://schemas.microsoft.com/office/drawing/2014/main" id="{006BD141-9C24-BA3A-8431-65A7DF848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0177572">
                <a:off x="7711697" y="-33874"/>
                <a:ext cx="1638347" cy="1638347"/>
              </a:xfrm>
              <a:prstGeom prst="rect">
                <a:avLst/>
              </a:prstGeom>
            </p:spPr>
          </p:pic>
          <p:sp>
            <p:nvSpPr>
              <p:cNvPr id="4" name="Scroll: Horizontal 3">
                <a:extLst>
                  <a:ext uri="{FF2B5EF4-FFF2-40B4-BE49-F238E27FC236}">
                    <a16:creationId xmlns:a16="http://schemas.microsoft.com/office/drawing/2014/main" id="{91ADA6C2-A796-78E1-392E-187F0219BB82}"/>
                  </a:ext>
                </a:extLst>
              </p:cNvPr>
              <p:cNvSpPr/>
              <p:nvPr/>
            </p:nvSpPr>
            <p:spPr>
              <a:xfrm>
                <a:off x="191655" y="498035"/>
                <a:ext cx="4381500" cy="1371600"/>
              </a:xfrm>
              <a:prstGeom prst="horizontalScroll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2400" dirty="0">
                    <a:latin typeface="Algerian" panose="04020705040A02060702" pitchFamily="82" charset="0"/>
                  </a:rPr>
                  <a:t>Riwayat pendidikan</a:t>
                </a:r>
                <a:endParaRPr lang="en-ID" sz="2400" dirty="0">
                  <a:latin typeface="Algerian" panose="04020705040A02060702" pitchFamily="8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37B21A-AAB8-062F-F55E-23BA2A9B3125}"/>
                </a:ext>
              </a:extLst>
            </p:cNvPr>
            <p:cNvGrpSpPr/>
            <p:nvPr/>
          </p:nvGrpSpPr>
          <p:grpSpPr>
            <a:xfrm>
              <a:off x="513300" y="675509"/>
              <a:ext cx="11612290" cy="5124462"/>
              <a:chOff x="505653" y="637415"/>
              <a:chExt cx="11612290" cy="512446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BFE7AA-62BA-9C37-F963-F3D8E98B0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5948" y="637415"/>
                <a:ext cx="1371600" cy="1371600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ADCB2B1-40B5-77B7-330F-3FEA06B8B4E9}"/>
                  </a:ext>
                </a:extLst>
              </p:cNvPr>
              <p:cNvGrpSpPr/>
              <p:nvPr/>
            </p:nvGrpSpPr>
            <p:grpSpPr>
              <a:xfrm>
                <a:off x="505653" y="1090052"/>
                <a:ext cx="11612290" cy="4671825"/>
                <a:chOff x="505653" y="1090052"/>
                <a:chExt cx="11612290" cy="4671825"/>
              </a:xfrm>
            </p:grpSpPr>
            <p:pic>
              <p:nvPicPr>
                <p:cNvPr id="9" name="Graphic 8" descr="Arrow Counterclockwise curve">
                  <a:extLst>
                    <a:ext uri="{FF2B5EF4-FFF2-40B4-BE49-F238E27FC236}">
                      <a16:creationId xmlns:a16="http://schemas.microsoft.com/office/drawing/2014/main" id="{295AD632-44FC-8AFE-8FCF-2E42ED05FB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2573795">
                  <a:off x="4309131" y="3700332"/>
                  <a:ext cx="1720959" cy="1758603"/>
                </a:xfrm>
                <a:prstGeom prst="rect">
                  <a:avLst/>
                </a:prstGeom>
              </p:spPr>
            </p:pic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29EC1C4-3D04-4573-D7EC-7459A411B322}"/>
                    </a:ext>
                  </a:extLst>
                </p:cNvPr>
                <p:cNvSpPr/>
                <p:nvPr/>
              </p:nvSpPr>
              <p:spPr>
                <a:xfrm>
                  <a:off x="3879426" y="3047584"/>
                  <a:ext cx="2776894" cy="55446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/>
                    <a:t>MI Hidayatul Athfal</a:t>
                  </a:r>
                  <a:endParaRPr lang="en-ID" dirty="0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A327409-7F1C-44C0-B4E1-BB5EB62D6E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2294" y="2363812"/>
                  <a:ext cx="1728788" cy="1574301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CBEC7ED-4169-9643-D910-21808BA5B721}"/>
                    </a:ext>
                  </a:extLst>
                </p:cNvPr>
                <p:cNvSpPr/>
                <p:nvPr/>
              </p:nvSpPr>
              <p:spPr>
                <a:xfrm>
                  <a:off x="5990490" y="1090052"/>
                  <a:ext cx="2161460" cy="4444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/>
                    <a:t>MTS Al Awwabin</a:t>
                  </a:r>
                  <a:endParaRPr lang="en-ID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DD78DCF-A599-BF44-797E-3197D0C7C71F}"/>
                    </a:ext>
                  </a:extLst>
                </p:cNvPr>
                <p:cNvSpPr/>
                <p:nvPr/>
              </p:nvSpPr>
              <p:spPr>
                <a:xfrm>
                  <a:off x="9744041" y="1657710"/>
                  <a:ext cx="2373902" cy="429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/>
                    <a:t>MA  Al Awwabin</a:t>
                  </a:r>
                  <a:endParaRPr lang="en-ID" dirty="0"/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04B8B609-4285-343E-E6AE-D6E923428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1883" y="1246768"/>
                  <a:ext cx="1371600" cy="13716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8FD4D1D-71A5-D7C6-E2DD-5B7B37609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50358">
                  <a:off x="5964738" y="1717039"/>
                  <a:ext cx="1869506" cy="1874300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F731298-4B61-4BC3-E37C-F94EF5C6E440}"/>
                    </a:ext>
                  </a:extLst>
                </p:cNvPr>
                <p:cNvSpPr/>
                <p:nvPr/>
              </p:nvSpPr>
              <p:spPr>
                <a:xfrm>
                  <a:off x="2326009" y="4797078"/>
                  <a:ext cx="2644616" cy="45951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/>
                    <a:t>TK Al Musyawarah</a:t>
                  </a:r>
                  <a:endParaRPr lang="en-ID" dirty="0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CFBCA5A3-95B9-5C8E-EE7F-E8E181A02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653" y="4209507"/>
                  <a:ext cx="2193030" cy="1552370"/>
                </a:xfrm>
                <a:prstGeom prst="rect">
                  <a:avLst/>
                </a:prstGeom>
              </p:spPr>
            </p:pic>
          </p:grpSp>
        </p:grpSp>
        <p:sp>
          <p:nvSpPr>
            <p:cNvPr id="24" name="Arrow: Up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60A4B2F9-A927-DA2D-44AF-EF651A72BDF5}"/>
                </a:ext>
              </a:extLst>
            </p:cNvPr>
            <p:cNvSpPr/>
            <p:nvPr/>
          </p:nvSpPr>
          <p:spPr>
            <a:xfrm>
              <a:off x="323850" y="5810250"/>
              <a:ext cx="1809750" cy="1047750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2000" dirty="0"/>
                <a:t>Back</a:t>
              </a:r>
              <a:endParaRPr lang="en-ID" sz="2000" dirty="0"/>
            </a:p>
          </p:txBody>
        </p:sp>
        <p:sp>
          <p:nvSpPr>
            <p:cNvPr id="25" name="Arrow: Up 24">
              <a:hlinkClick r:id="rId12" action="ppaction://hlinksldjump"/>
              <a:extLst>
                <a:ext uri="{FF2B5EF4-FFF2-40B4-BE49-F238E27FC236}">
                  <a16:creationId xmlns:a16="http://schemas.microsoft.com/office/drawing/2014/main" id="{552389E4-A44D-8C7C-3984-E0D1678815D7}"/>
                </a:ext>
              </a:extLst>
            </p:cNvPr>
            <p:cNvSpPr/>
            <p:nvPr/>
          </p:nvSpPr>
          <p:spPr>
            <a:xfrm>
              <a:off x="10172700" y="5810250"/>
              <a:ext cx="1809750" cy="1047750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2000" dirty="0"/>
                <a:t>NEXT</a:t>
              </a:r>
              <a:endParaRPr lang="en-ID" sz="2000" dirty="0"/>
            </a:p>
          </p:txBody>
        </p:sp>
        <p:sp>
          <p:nvSpPr>
            <p:cNvPr id="2" name="Arrow: Up 1">
              <a:hlinkClick r:id="rId13" action="ppaction://hlinksldjump"/>
              <a:extLst>
                <a:ext uri="{FF2B5EF4-FFF2-40B4-BE49-F238E27FC236}">
                  <a16:creationId xmlns:a16="http://schemas.microsoft.com/office/drawing/2014/main" id="{E9C4B311-84B6-301B-A71D-A24B126C1C6F}"/>
                </a:ext>
              </a:extLst>
            </p:cNvPr>
            <p:cNvSpPr/>
            <p:nvPr/>
          </p:nvSpPr>
          <p:spPr>
            <a:xfrm>
              <a:off x="5191125" y="5810250"/>
              <a:ext cx="1809750" cy="1047750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2000" dirty="0"/>
                <a:t>Menu</a:t>
              </a:r>
              <a:endParaRPr lang="en-ID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694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51C11-BEF5-0818-27B2-3EE375016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rrow: Up 3">
            <a:hlinkClick r:id="rId3" action="ppaction://hlinksldjump"/>
            <a:extLst>
              <a:ext uri="{FF2B5EF4-FFF2-40B4-BE49-F238E27FC236}">
                <a16:creationId xmlns:a16="http://schemas.microsoft.com/office/drawing/2014/main" id="{97C0EC40-3FF9-DAB7-0713-4466CDC1F84C}"/>
              </a:ext>
            </a:extLst>
          </p:cNvPr>
          <p:cNvSpPr/>
          <p:nvPr/>
        </p:nvSpPr>
        <p:spPr>
          <a:xfrm>
            <a:off x="100393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NEXT</a:t>
            </a:r>
            <a:endParaRPr lang="en-ID" sz="2000" dirty="0"/>
          </a:p>
        </p:txBody>
      </p:sp>
      <p:sp>
        <p:nvSpPr>
          <p:cNvPr id="5" name="Arrow: Up 4">
            <a:hlinkClick r:id="rId4" action="ppaction://hlinksldjump"/>
            <a:extLst>
              <a:ext uri="{FF2B5EF4-FFF2-40B4-BE49-F238E27FC236}">
                <a16:creationId xmlns:a16="http://schemas.microsoft.com/office/drawing/2014/main" id="{DF02D3CB-F700-36E2-F251-00099517B21B}"/>
              </a:ext>
            </a:extLst>
          </p:cNvPr>
          <p:cNvSpPr/>
          <p:nvPr/>
        </p:nvSpPr>
        <p:spPr>
          <a:xfrm>
            <a:off x="26670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Back</a:t>
            </a:r>
            <a:endParaRPr lang="en-ID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FBCC8-182F-FB9D-2E9F-8E8CC176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6737"/>
            <a:ext cx="10515600" cy="3755605"/>
          </a:xfrm>
        </p:spPr>
        <p:txBody>
          <a:bodyPr/>
          <a:lstStyle/>
          <a:p>
            <a:pPr algn="ctr"/>
            <a:r>
              <a:rPr lang="id-ID" b="1" dirty="0">
                <a:latin typeface="Bradley Hand ITC" panose="03070402050302030203" pitchFamily="66" charset="0"/>
              </a:rPr>
              <a:t>Hobi</a:t>
            </a:r>
            <a:br>
              <a:rPr lang="id-ID" dirty="0">
                <a:latin typeface="Bradley Hand ITC" panose="03070402050302030203" pitchFamily="66" charset="0"/>
              </a:rPr>
            </a:br>
            <a:br>
              <a:rPr lang="id-ID" dirty="0">
                <a:latin typeface="Bradley Hand ITC" panose="03070402050302030203" pitchFamily="66" charset="0"/>
              </a:rPr>
            </a:br>
            <a:r>
              <a:rPr lang="id-ID" dirty="0">
                <a:latin typeface="Bradley Hand ITC" panose="03070402050302030203" pitchFamily="66" charset="0"/>
              </a:rPr>
              <a:t>Turing</a:t>
            </a:r>
            <a:br>
              <a:rPr lang="id-ID" dirty="0">
                <a:latin typeface="Bradley Hand ITC" panose="03070402050302030203" pitchFamily="66" charset="0"/>
              </a:rPr>
            </a:br>
            <a:r>
              <a:rPr lang="id-ID" dirty="0">
                <a:latin typeface="Bradley Hand ITC" panose="03070402050302030203" pitchFamily="66" charset="0"/>
              </a:rPr>
              <a:t>Traveling</a:t>
            </a:r>
            <a:br>
              <a:rPr lang="id-ID" dirty="0">
                <a:latin typeface="Bradley Hand ITC" panose="03070402050302030203" pitchFamily="66" charset="0"/>
              </a:rPr>
            </a:br>
            <a:endParaRPr lang="en-ID" dirty="0">
              <a:latin typeface="Bradley Hand ITC" panose="03070402050302030203" pitchFamily="66" charset="0"/>
            </a:endParaRPr>
          </a:p>
        </p:txBody>
      </p:sp>
      <p:sp>
        <p:nvSpPr>
          <p:cNvPr id="6" name="Arrow: Up 5">
            <a:hlinkClick r:id="rId5" action="ppaction://hlinksldjump"/>
            <a:extLst>
              <a:ext uri="{FF2B5EF4-FFF2-40B4-BE49-F238E27FC236}">
                <a16:creationId xmlns:a16="http://schemas.microsoft.com/office/drawing/2014/main" id="{C5AAFC35-DE7A-EE56-5CDC-2BBD3927A3E4}"/>
              </a:ext>
            </a:extLst>
          </p:cNvPr>
          <p:cNvSpPr/>
          <p:nvPr/>
        </p:nvSpPr>
        <p:spPr>
          <a:xfrm>
            <a:off x="5191125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Menu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974723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88484-2AA7-A60B-98A2-E05B9F60A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" y="476250"/>
            <a:ext cx="12171020" cy="5710237"/>
          </a:xfrm>
          <a:prstGeom prst="rect">
            <a:avLst/>
          </a:prstGeom>
        </p:spPr>
      </p:pic>
      <p:sp>
        <p:nvSpPr>
          <p:cNvPr id="4" name="Arrow: Up 3">
            <a:hlinkClick r:id="rId3" action="ppaction://hlinksldjump"/>
            <a:extLst>
              <a:ext uri="{FF2B5EF4-FFF2-40B4-BE49-F238E27FC236}">
                <a16:creationId xmlns:a16="http://schemas.microsoft.com/office/drawing/2014/main" id="{DABBADAE-EC05-280D-2207-744BFCCF7D41}"/>
              </a:ext>
            </a:extLst>
          </p:cNvPr>
          <p:cNvSpPr/>
          <p:nvPr/>
        </p:nvSpPr>
        <p:spPr>
          <a:xfrm>
            <a:off x="100012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NEXT</a:t>
            </a:r>
            <a:endParaRPr lang="en-ID" sz="2000" dirty="0"/>
          </a:p>
        </p:txBody>
      </p:sp>
      <p:sp>
        <p:nvSpPr>
          <p:cNvPr id="5" name="Arrow: Up 4">
            <a:hlinkClick r:id="rId4" action="ppaction://hlinksldjump"/>
            <a:extLst>
              <a:ext uri="{FF2B5EF4-FFF2-40B4-BE49-F238E27FC236}">
                <a16:creationId xmlns:a16="http://schemas.microsoft.com/office/drawing/2014/main" id="{57D41723-F489-993B-05CC-731187931AB0}"/>
              </a:ext>
            </a:extLst>
          </p:cNvPr>
          <p:cNvSpPr/>
          <p:nvPr/>
        </p:nvSpPr>
        <p:spPr>
          <a:xfrm>
            <a:off x="3238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Back</a:t>
            </a:r>
            <a:endParaRPr lang="en-ID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81501-BE7E-0BF1-80A9-49DF3B2B152D}"/>
              </a:ext>
            </a:extLst>
          </p:cNvPr>
          <p:cNvSpPr txBox="1">
            <a:spLocks/>
          </p:cNvSpPr>
          <p:nvPr/>
        </p:nvSpPr>
        <p:spPr>
          <a:xfrm>
            <a:off x="2528452" y="1735955"/>
            <a:ext cx="7117976" cy="236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b="1" dirty="0">
                <a:latin typeface="Bradley Hand ITC" panose="03070402050302030203" pitchFamily="66" charset="0"/>
              </a:rPr>
              <a:t>Cita-cita</a:t>
            </a:r>
          </a:p>
          <a:p>
            <a:pPr algn="ctr"/>
            <a:endParaRPr lang="id-ID" b="1" dirty="0">
              <a:latin typeface="Bradley Hand ITC" panose="03070402050302030203" pitchFamily="66" charset="0"/>
            </a:endParaRPr>
          </a:p>
          <a:p>
            <a:pPr algn="ctr"/>
            <a:r>
              <a:rPr lang="id-ID" sz="4000" dirty="0">
                <a:latin typeface="Bradley Hand ITC" panose="03070402050302030203" pitchFamily="66" charset="0"/>
              </a:rPr>
              <a:t>CEO</a:t>
            </a:r>
          </a:p>
          <a:p>
            <a:pPr algn="ctr"/>
            <a:r>
              <a:rPr lang="id-ID" sz="4000" dirty="0">
                <a:latin typeface="Bradley Hand ITC" panose="03070402050302030203" pitchFamily="66" charset="0"/>
              </a:rPr>
              <a:t>(Chief Executive Officer)</a:t>
            </a:r>
          </a:p>
          <a:p>
            <a:pPr algn="ctr"/>
            <a:endParaRPr lang="en-ID" dirty="0">
              <a:latin typeface="Bradley Hand ITC" panose="03070402050302030203" pitchFamily="66" charset="0"/>
            </a:endParaRPr>
          </a:p>
        </p:txBody>
      </p:sp>
      <p:sp>
        <p:nvSpPr>
          <p:cNvPr id="6" name="Arrow: Up 5">
            <a:hlinkClick r:id="rId5" action="ppaction://hlinksldjump"/>
            <a:extLst>
              <a:ext uri="{FF2B5EF4-FFF2-40B4-BE49-F238E27FC236}">
                <a16:creationId xmlns:a16="http://schemas.microsoft.com/office/drawing/2014/main" id="{1A2CDDB0-E5E4-6686-77E9-BA4D0251E6F8}"/>
              </a:ext>
            </a:extLst>
          </p:cNvPr>
          <p:cNvSpPr/>
          <p:nvPr/>
        </p:nvSpPr>
        <p:spPr>
          <a:xfrm>
            <a:off x="5191125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Menu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785317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A0464-2B55-B665-02D5-9E55C7604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7" y="-14642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DDEEF63-D84F-0546-DB65-483BCD2B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82" y="818269"/>
            <a:ext cx="10515600" cy="1325563"/>
          </a:xfrm>
        </p:spPr>
        <p:txBody>
          <a:bodyPr/>
          <a:lstStyle/>
          <a:p>
            <a:pPr algn="ctr"/>
            <a:r>
              <a:rPr lang="id-ID" b="1" dirty="0">
                <a:latin typeface="Bradley Hand ITC" panose="03070402050302030203" pitchFamily="66" charset="0"/>
              </a:rPr>
              <a:t>Sosial Media</a:t>
            </a:r>
            <a:endParaRPr lang="en-ID" b="1" dirty="0">
              <a:latin typeface="Bradley Hand ITC" panose="03070402050302030203" pitchFamily="66" charset="0"/>
            </a:endParaRPr>
          </a:p>
        </p:txBody>
      </p:sp>
      <p:sp>
        <p:nvSpPr>
          <p:cNvPr id="2" name="Arrow: Up 1">
            <a:hlinkClick r:id="rId3" action="ppaction://hlinksldjump"/>
            <a:extLst>
              <a:ext uri="{FF2B5EF4-FFF2-40B4-BE49-F238E27FC236}">
                <a16:creationId xmlns:a16="http://schemas.microsoft.com/office/drawing/2014/main" id="{516EF8E7-8151-D6F9-A381-40EE5717A9FC}"/>
              </a:ext>
            </a:extLst>
          </p:cNvPr>
          <p:cNvSpPr/>
          <p:nvPr/>
        </p:nvSpPr>
        <p:spPr>
          <a:xfrm>
            <a:off x="100012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NEXT</a:t>
            </a:r>
            <a:endParaRPr lang="en-ID" sz="2000" dirty="0"/>
          </a:p>
        </p:txBody>
      </p:sp>
      <p:sp>
        <p:nvSpPr>
          <p:cNvPr id="3" name="Arrow: Up 2">
            <a:hlinkClick r:id="rId4" action="ppaction://hlinksldjump"/>
            <a:extLst>
              <a:ext uri="{FF2B5EF4-FFF2-40B4-BE49-F238E27FC236}">
                <a16:creationId xmlns:a16="http://schemas.microsoft.com/office/drawing/2014/main" id="{2E9A894F-4EEA-7B63-FB2B-0CE6BD4FD025}"/>
              </a:ext>
            </a:extLst>
          </p:cNvPr>
          <p:cNvSpPr/>
          <p:nvPr/>
        </p:nvSpPr>
        <p:spPr>
          <a:xfrm>
            <a:off x="3238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Back</a:t>
            </a:r>
            <a:endParaRPr lang="en-ID" sz="2000" dirty="0"/>
          </a:p>
        </p:txBody>
      </p:sp>
      <p:sp>
        <p:nvSpPr>
          <p:cNvPr id="6" name="Arrow: Up 5">
            <a:hlinkClick r:id="rId5" action="ppaction://hlinksldjump"/>
            <a:extLst>
              <a:ext uri="{FF2B5EF4-FFF2-40B4-BE49-F238E27FC236}">
                <a16:creationId xmlns:a16="http://schemas.microsoft.com/office/drawing/2014/main" id="{AFCC52BA-814B-41CA-57A8-27898F07A838}"/>
              </a:ext>
            </a:extLst>
          </p:cNvPr>
          <p:cNvSpPr/>
          <p:nvPr/>
        </p:nvSpPr>
        <p:spPr>
          <a:xfrm>
            <a:off x="5191125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Menu</a:t>
            </a:r>
            <a:endParaRPr lang="en-ID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08079A-DD7B-899F-6C23-E12E7E52D9AF}"/>
              </a:ext>
            </a:extLst>
          </p:cNvPr>
          <p:cNvGrpSpPr/>
          <p:nvPr/>
        </p:nvGrpSpPr>
        <p:grpSpPr>
          <a:xfrm>
            <a:off x="3055026" y="2407024"/>
            <a:ext cx="8097883" cy="2035860"/>
            <a:chOff x="3055026" y="2407024"/>
            <a:chExt cx="8097883" cy="20358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28F2F8-48AA-7B8A-BBCF-9398E1025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026" y="2622175"/>
              <a:ext cx="1664661" cy="16646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387336-C9E5-C004-9617-A7589B955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713" y="2407024"/>
              <a:ext cx="2035860" cy="20358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D7151D-C912-A355-C49A-31AF56446848}"/>
                </a:ext>
              </a:extLst>
            </p:cNvPr>
            <p:cNvSpPr txBox="1"/>
            <p:nvPr/>
          </p:nvSpPr>
          <p:spPr>
            <a:xfrm>
              <a:off x="4894729" y="2962100"/>
              <a:ext cx="257758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dirty="0"/>
                <a:t>https://instagram.com/a_in.y?igshid=MzRlODBiNWFlZA==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EA0EEA-9148-05CF-699C-6A8A8A946B72}"/>
                </a:ext>
              </a:extLst>
            </p:cNvPr>
            <p:cNvSpPr txBox="1"/>
            <p:nvPr/>
          </p:nvSpPr>
          <p:spPr>
            <a:xfrm>
              <a:off x="9810573" y="3144981"/>
              <a:ext cx="13423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sz="1800" dirty="0"/>
                <a:t>@ainyahya.21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3432226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D0210C-F12E-8E64-DFC8-B6B81B8B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4571" cy="6858000"/>
          </a:xfrm>
          <a:prstGeom prst="rect">
            <a:avLst/>
          </a:prstGeom>
        </p:spPr>
      </p:pic>
      <p:sp>
        <p:nvSpPr>
          <p:cNvPr id="3" name="Arrow: Up 2">
            <a:hlinkClick r:id="rId3" action="ppaction://hlinksldjump"/>
            <a:extLst>
              <a:ext uri="{FF2B5EF4-FFF2-40B4-BE49-F238E27FC236}">
                <a16:creationId xmlns:a16="http://schemas.microsoft.com/office/drawing/2014/main" id="{12191EE0-084E-3F5D-5683-A394EFF05FE9}"/>
              </a:ext>
            </a:extLst>
          </p:cNvPr>
          <p:cNvSpPr/>
          <p:nvPr/>
        </p:nvSpPr>
        <p:spPr>
          <a:xfrm>
            <a:off x="100012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NEXT</a:t>
            </a:r>
            <a:endParaRPr lang="en-ID" sz="2000" dirty="0"/>
          </a:p>
        </p:txBody>
      </p:sp>
      <p:sp>
        <p:nvSpPr>
          <p:cNvPr id="5" name="Arrow: Up 4">
            <a:hlinkClick r:id="rId4" action="ppaction://hlinksldjump"/>
            <a:extLst>
              <a:ext uri="{FF2B5EF4-FFF2-40B4-BE49-F238E27FC236}">
                <a16:creationId xmlns:a16="http://schemas.microsoft.com/office/drawing/2014/main" id="{C1C0F817-779E-6B47-762E-8CCE5D406E54}"/>
              </a:ext>
            </a:extLst>
          </p:cNvPr>
          <p:cNvSpPr/>
          <p:nvPr/>
        </p:nvSpPr>
        <p:spPr>
          <a:xfrm>
            <a:off x="323850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Back</a:t>
            </a:r>
            <a:endParaRPr lang="en-ID" sz="2000" dirty="0"/>
          </a:p>
        </p:txBody>
      </p:sp>
      <p:sp>
        <p:nvSpPr>
          <p:cNvPr id="6" name="Arrow: Up 5">
            <a:hlinkClick r:id="rId5" action="ppaction://hlinksldjump"/>
            <a:extLst>
              <a:ext uri="{FF2B5EF4-FFF2-40B4-BE49-F238E27FC236}">
                <a16:creationId xmlns:a16="http://schemas.microsoft.com/office/drawing/2014/main" id="{CE8A5C03-F02F-4844-F573-1585E0C1303B}"/>
              </a:ext>
            </a:extLst>
          </p:cNvPr>
          <p:cNvSpPr/>
          <p:nvPr/>
        </p:nvSpPr>
        <p:spPr>
          <a:xfrm>
            <a:off x="5191125" y="5810250"/>
            <a:ext cx="1809750" cy="104775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dirty="0"/>
              <a:t>Menu</a:t>
            </a:r>
            <a:endParaRPr lang="en-ID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22ECF9-810F-2E46-2053-A4F83CDEC2C6}"/>
              </a:ext>
            </a:extLst>
          </p:cNvPr>
          <p:cNvGrpSpPr/>
          <p:nvPr/>
        </p:nvGrpSpPr>
        <p:grpSpPr>
          <a:xfrm>
            <a:off x="838200" y="858610"/>
            <a:ext cx="11250706" cy="4469610"/>
            <a:chOff x="838200" y="858610"/>
            <a:chExt cx="11250706" cy="4469610"/>
          </a:xfrm>
        </p:grpSpPr>
        <p:sp>
          <p:nvSpPr>
            <p:cNvPr id="2" name="Title 4">
              <a:extLst>
                <a:ext uri="{FF2B5EF4-FFF2-40B4-BE49-F238E27FC236}">
                  <a16:creationId xmlns:a16="http://schemas.microsoft.com/office/drawing/2014/main" id="{598063B7-8486-80C1-124C-2C00186B2D6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858610"/>
              <a:ext cx="10515600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d-ID" b="1" dirty="0">
                  <a:latin typeface="Bradley Hand ITC" panose="03070402050302030203" pitchFamily="66" charset="0"/>
                </a:rPr>
                <a:t>Inspirasi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C8D57A-59D1-6268-C90A-19B9D6D5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290" y="1521391"/>
              <a:ext cx="2843227" cy="38068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  <a:reflection blurRad="12700" stA="38000" endPos="28000" dist="5000" dir="5400000" sy="-100000" algn="bl" rotWithShape="0"/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</p:pic>
        <p:pic>
          <p:nvPicPr>
            <p:cNvPr id="10" name="Graphic 9" descr="Back RTL">
              <a:extLst>
                <a:ext uri="{FF2B5EF4-FFF2-40B4-BE49-F238E27FC236}">
                  <a16:creationId xmlns:a16="http://schemas.microsoft.com/office/drawing/2014/main" id="{473957B3-270A-9DB9-0A28-4F270DD1F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69665" y="2232638"/>
              <a:ext cx="1809750" cy="18097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245B5F-9BA5-8889-849B-838C334C0658}"/>
                </a:ext>
              </a:extLst>
            </p:cNvPr>
            <p:cNvSpPr txBox="1"/>
            <p:nvPr/>
          </p:nvSpPr>
          <p:spPr>
            <a:xfrm>
              <a:off x="5459506" y="2414237"/>
              <a:ext cx="662940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Keluarga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sakinah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bukan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keluarga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yang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tanpa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masalah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,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tapi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mereka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terampil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mengelola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konflik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menjadi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buah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yang </a:t>
              </a:r>
              <a:r>
                <a:rPr lang="en-ID" sz="2200" b="0" i="0" dirty="0" err="1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penuh</a:t>
              </a:r>
              <a:r>
                <a:rPr lang="en-ID" sz="2200" b="0" i="0" dirty="0">
                  <a:solidFill>
                    <a:srgbClr val="333333"/>
                  </a:solidFill>
                  <a:effectLst/>
                  <a:latin typeface="Poor Richard" panose="02080502050505020702" pitchFamily="18" charset="0"/>
                </a:rPr>
                <a:t> hikmah</a:t>
              </a:r>
              <a:r>
                <a:rPr lang="id-ID" sz="2200" dirty="0">
                  <a:solidFill>
                    <a:srgbClr val="333333"/>
                  </a:solidFill>
                  <a:latin typeface="Poor Richard" panose="02080502050505020702" pitchFamily="18" charset="0"/>
                </a:rPr>
                <a:t>,dan saya hebat karena mereka yang membuat saya hebat.</a:t>
              </a:r>
              <a:endParaRPr lang="en-ID" sz="2200" dirty="0">
                <a:latin typeface="Poor Richard" panose="020805020505050207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7761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244</Words>
  <Application>Microsoft Office PowerPoint</Application>
  <PresentationFormat>Widescreen</PresentationFormat>
  <Paragraphs>75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Bradley Hand ITC</vt:lpstr>
      <vt:lpstr>Calibri</vt:lpstr>
      <vt:lpstr>Calibri Light</vt:lpstr>
      <vt:lpstr>Californian FB</vt:lpstr>
      <vt:lpstr>Caveat</vt:lpstr>
      <vt:lpstr>Comic Sans MS</vt:lpstr>
      <vt:lpstr>Poor Richard</vt:lpstr>
      <vt:lpstr>Office Theme</vt:lpstr>
      <vt:lpstr>Autobiography</vt:lpstr>
      <vt:lpstr>PowerPoint Presentation</vt:lpstr>
      <vt:lpstr>PowerPoint Presentation</vt:lpstr>
      <vt:lpstr>About Me </vt:lpstr>
      <vt:lpstr>PowerPoint Presentation</vt:lpstr>
      <vt:lpstr>Hobi  Turing Traveling </vt:lpstr>
      <vt:lpstr>PowerPoint Presentation</vt:lpstr>
      <vt:lpstr>Sosial Media</vt:lpstr>
      <vt:lpstr>PowerPoint Presentation</vt:lpstr>
      <vt:lpstr>Organisasi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Churul Ain Yahya</dc:creator>
  <cp:lastModifiedBy>Churul Ain Yahya</cp:lastModifiedBy>
  <cp:revision>27</cp:revision>
  <dcterms:created xsi:type="dcterms:W3CDTF">2023-05-26T12:30:39Z</dcterms:created>
  <dcterms:modified xsi:type="dcterms:W3CDTF">2023-06-08T12:31:21Z</dcterms:modified>
</cp:coreProperties>
</file>